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Brick Sans" charset="1" panose="00000000000000000000"/>
      <p:regular r:id="rId32"/>
    </p:embeddedFont>
    <p:embeddedFont>
      <p:font typeface="Gyanko" charset="1" panose="00000000000000000000"/>
      <p:regular r:id="rId33"/>
    </p:embeddedFont>
    <p:embeddedFont>
      <p:font typeface="Canva Sans" charset="1" panose="020B0503030501040103"/>
      <p:regular r:id="rId34"/>
    </p:embeddedFont>
    <p:embeddedFont>
      <p:font typeface="Canva Sans Bold" charset="1" panose="020B0803030501040103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VAGtUMUEIyc.mp4" Type="http://schemas.openxmlformats.org/officeDocument/2006/relationships/video"/><Relationship Id="rId4" Target="../media/VAGtUMUEIyc.mp4" Type="http://schemas.microsoft.com/office/2007/relationships/media"/><Relationship Id="rId5" Target="../media/image28.jpeg" Type="http://schemas.openxmlformats.org/officeDocument/2006/relationships/image"/><Relationship Id="rId6" Target="../media/VAGtUIzRmvE.mp4" Type="http://schemas.openxmlformats.org/officeDocument/2006/relationships/video"/><Relationship Id="rId7" Target="../media/VAGtUIzRmvE.mp4" Type="http://schemas.microsoft.com/office/2007/relationships/media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gif" Type="http://schemas.openxmlformats.org/officeDocument/2006/relationships/image"/><Relationship Id="rId3" Target="../media/image32.gi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gi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gi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VAGtb1EWt68.mp4" Type="http://schemas.openxmlformats.org/officeDocument/2006/relationships/video"/><Relationship Id="rId4" Target="../media/VAGtb1EWt68.mp4" Type="http://schemas.microsoft.com/office/2007/relationships/media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gif" Type="http://schemas.openxmlformats.org/officeDocument/2006/relationships/image"/><Relationship Id="rId3" Target="../media/image37.gi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Relationship Id="rId3" Target="../media/VAGtUN2-JFA.mp4" Type="http://schemas.openxmlformats.org/officeDocument/2006/relationships/video"/><Relationship Id="rId4" Target="../media/VAGtUN2-JFA.mp4" Type="http://schemas.microsoft.com/office/2007/relationships/media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gif" Type="http://schemas.openxmlformats.org/officeDocument/2006/relationships/image"/><Relationship Id="rId3" Target="../media/image24.gi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gif" Type="http://schemas.openxmlformats.org/officeDocument/2006/relationships/image"/><Relationship Id="rId3" Target="../media/image26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7629" y="9258300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9258300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60429" y="9258300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6109568"/>
            <a:ext cx="2026638" cy="3148732"/>
          </a:xfrm>
          <a:custGeom>
            <a:avLst/>
            <a:gdLst/>
            <a:ahLst/>
            <a:cxnLst/>
            <a:rect r="r" b="b" t="t" l="l"/>
            <a:pathLst>
              <a:path h="3148732" w="2026638">
                <a:moveTo>
                  <a:pt x="0" y="0"/>
                </a:moveTo>
                <a:lnTo>
                  <a:pt x="2026638" y="0"/>
                </a:lnTo>
                <a:lnTo>
                  <a:pt x="2026638" y="3148732"/>
                </a:lnTo>
                <a:lnTo>
                  <a:pt x="0" y="314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245981" y="6093934"/>
            <a:ext cx="2026638" cy="3148732"/>
          </a:xfrm>
          <a:custGeom>
            <a:avLst/>
            <a:gdLst/>
            <a:ahLst/>
            <a:cxnLst/>
            <a:rect r="r" b="b" t="t" l="l"/>
            <a:pathLst>
              <a:path h="3148732" w="2026638">
                <a:moveTo>
                  <a:pt x="2026638" y="0"/>
                </a:moveTo>
                <a:lnTo>
                  <a:pt x="0" y="0"/>
                </a:lnTo>
                <a:lnTo>
                  <a:pt x="0" y="3148732"/>
                </a:lnTo>
                <a:lnTo>
                  <a:pt x="2026638" y="3148732"/>
                </a:lnTo>
                <a:lnTo>
                  <a:pt x="20266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97035" y="7814868"/>
            <a:ext cx="1587776" cy="1443432"/>
          </a:xfrm>
          <a:custGeom>
            <a:avLst/>
            <a:gdLst/>
            <a:ahLst/>
            <a:cxnLst/>
            <a:rect r="r" b="b" t="t" l="l"/>
            <a:pathLst>
              <a:path h="1443432" w="1587776">
                <a:moveTo>
                  <a:pt x="0" y="0"/>
                </a:moveTo>
                <a:lnTo>
                  <a:pt x="1587776" y="0"/>
                </a:lnTo>
                <a:lnTo>
                  <a:pt x="1587776" y="1443432"/>
                </a:lnTo>
                <a:lnTo>
                  <a:pt x="0" y="144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4203189" y="7814868"/>
            <a:ext cx="1587776" cy="1443432"/>
          </a:xfrm>
          <a:custGeom>
            <a:avLst/>
            <a:gdLst/>
            <a:ahLst/>
            <a:cxnLst/>
            <a:rect r="r" b="b" t="t" l="l"/>
            <a:pathLst>
              <a:path h="1443432" w="1587776">
                <a:moveTo>
                  <a:pt x="1587776" y="0"/>
                </a:moveTo>
                <a:lnTo>
                  <a:pt x="0" y="0"/>
                </a:lnTo>
                <a:lnTo>
                  <a:pt x="0" y="1443432"/>
                </a:lnTo>
                <a:lnTo>
                  <a:pt x="1587776" y="1443432"/>
                </a:lnTo>
                <a:lnTo>
                  <a:pt x="15877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11551" y="7373529"/>
            <a:ext cx="1420544" cy="1869137"/>
          </a:xfrm>
          <a:custGeom>
            <a:avLst/>
            <a:gdLst/>
            <a:ahLst/>
            <a:cxnLst/>
            <a:rect r="r" b="b" t="t" l="l"/>
            <a:pathLst>
              <a:path h="1869137" w="1420544">
                <a:moveTo>
                  <a:pt x="0" y="0"/>
                </a:moveTo>
                <a:lnTo>
                  <a:pt x="1420544" y="0"/>
                </a:lnTo>
                <a:lnTo>
                  <a:pt x="1420544" y="1869137"/>
                </a:lnTo>
                <a:lnTo>
                  <a:pt x="0" y="1869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4955905" y="7373529"/>
            <a:ext cx="1420544" cy="1869137"/>
          </a:xfrm>
          <a:custGeom>
            <a:avLst/>
            <a:gdLst/>
            <a:ahLst/>
            <a:cxnLst/>
            <a:rect r="r" b="b" t="t" l="l"/>
            <a:pathLst>
              <a:path h="1869137" w="1420544">
                <a:moveTo>
                  <a:pt x="1420544" y="0"/>
                </a:moveTo>
                <a:lnTo>
                  <a:pt x="0" y="0"/>
                </a:lnTo>
                <a:lnTo>
                  <a:pt x="0" y="1869137"/>
                </a:lnTo>
                <a:lnTo>
                  <a:pt x="1420544" y="1869137"/>
                </a:lnTo>
                <a:lnTo>
                  <a:pt x="14205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523801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0" y="0"/>
                </a:moveTo>
                <a:lnTo>
                  <a:pt x="3439941" y="0"/>
                </a:lnTo>
                <a:lnTo>
                  <a:pt x="3439941" y="838095"/>
                </a:lnTo>
                <a:lnTo>
                  <a:pt x="0" y="838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5371860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3439941" y="0"/>
                </a:moveTo>
                <a:lnTo>
                  <a:pt x="0" y="0"/>
                </a:lnTo>
                <a:lnTo>
                  <a:pt x="0" y="838095"/>
                </a:lnTo>
                <a:lnTo>
                  <a:pt x="3439941" y="838095"/>
                </a:lnTo>
                <a:lnTo>
                  <a:pt x="34399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635899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0" y="0"/>
                </a:moveTo>
                <a:lnTo>
                  <a:pt x="1468503" y="0"/>
                </a:lnTo>
                <a:lnTo>
                  <a:pt x="1468503" y="664832"/>
                </a:lnTo>
                <a:lnTo>
                  <a:pt x="0" y="6648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3183598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1468503" y="0"/>
                </a:moveTo>
                <a:lnTo>
                  <a:pt x="0" y="0"/>
                </a:lnTo>
                <a:lnTo>
                  <a:pt x="0" y="664832"/>
                </a:lnTo>
                <a:lnTo>
                  <a:pt x="1468503" y="664832"/>
                </a:lnTo>
                <a:lnTo>
                  <a:pt x="146850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1B5B">
                <a:alpha val="58824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1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448808" y="6399828"/>
            <a:ext cx="3390384" cy="1448619"/>
          </a:xfrm>
          <a:custGeom>
            <a:avLst/>
            <a:gdLst/>
            <a:ahLst/>
            <a:cxnLst/>
            <a:rect r="r" b="b" t="t" l="l"/>
            <a:pathLst>
              <a:path h="1448619" w="3390384">
                <a:moveTo>
                  <a:pt x="0" y="0"/>
                </a:moveTo>
                <a:lnTo>
                  <a:pt x="3390384" y="0"/>
                </a:lnTo>
                <a:lnTo>
                  <a:pt x="3390384" y="1448619"/>
                </a:lnTo>
                <a:lnTo>
                  <a:pt x="0" y="14486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899393" y="3021038"/>
            <a:ext cx="14489213" cy="259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GAME DESIGN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629882" y="2067365"/>
            <a:ext cx="9028236" cy="1041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93"/>
              </a:lnSpc>
              <a:spcBef>
                <a:spcPct val="0"/>
              </a:spcBef>
            </a:pPr>
            <a:r>
              <a:rPr lang="en-US" sz="5780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WORKSHOP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883301" y="1028700"/>
            <a:ext cx="7375999" cy="7375999"/>
          </a:xfrm>
          <a:prstGeom prst="rect">
            <a:avLst/>
          </a:prstGeom>
        </p:spPr>
      </p:pic>
      <p:pic>
        <p:nvPicPr>
          <p:cNvPr name="Picture 3" id="3">
            <a:hlinkClick action="ppaction://media"/>
          </p:cNvPr>
          <p:cNvPicPr>
            <a:picLocks noChangeAspect="true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97772" y="1028700"/>
            <a:ext cx="7375999" cy="737599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8767127"/>
            <a:ext cx="493204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PIXEL PASSION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87881" y="1645523"/>
            <a:ext cx="14512238" cy="6558207"/>
            <a:chOff x="0" y="0"/>
            <a:chExt cx="19349651" cy="87442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643505" y="0"/>
              <a:ext cx="9706146" cy="8744276"/>
            </a:xfrm>
            <a:custGeom>
              <a:avLst/>
              <a:gdLst/>
              <a:ahLst/>
              <a:cxnLst/>
              <a:rect r="r" b="b" t="t" l="l"/>
              <a:pathLst>
                <a:path h="8744276" w="9706146">
                  <a:moveTo>
                    <a:pt x="0" y="0"/>
                  </a:moveTo>
                  <a:lnTo>
                    <a:pt x="9706146" y="0"/>
                  </a:lnTo>
                  <a:lnTo>
                    <a:pt x="9706146" y="8744276"/>
                  </a:lnTo>
                  <a:lnTo>
                    <a:pt x="0" y="874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744276" cy="8744276"/>
            </a:xfrm>
            <a:custGeom>
              <a:avLst/>
              <a:gdLst/>
              <a:ahLst/>
              <a:cxnLst/>
              <a:rect r="r" b="b" t="t" l="l"/>
              <a:pathLst>
                <a:path h="8744276" w="8744276">
                  <a:moveTo>
                    <a:pt x="0" y="0"/>
                  </a:moveTo>
                  <a:lnTo>
                    <a:pt x="8744276" y="0"/>
                  </a:lnTo>
                  <a:lnTo>
                    <a:pt x="8744276" y="8744276"/>
                  </a:lnTo>
                  <a:lnTo>
                    <a:pt x="0" y="874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8767127"/>
            <a:ext cx="366224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PIXEL PALS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1B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73543" y="1325015"/>
            <a:ext cx="7779765" cy="7554829"/>
            <a:chOff x="0" y="0"/>
            <a:chExt cx="2048992" cy="19897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48992" cy="1989749"/>
            </a:xfrm>
            <a:custGeom>
              <a:avLst/>
              <a:gdLst/>
              <a:ahLst/>
              <a:cxnLst/>
              <a:rect r="r" b="b" t="t" l="l"/>
              <a:pathLst>
                <a:path h="1989749" w="2048992">
                  <a:moveTo>
                    <a:pt x="0" y="0"/>
                  </a:moveTo>
                  <a:lnTo>
                    <a:pt x="2048992" y="0"/>
                  </a:lnTo>
                  <a:lnTo>
                    <a:pt x="2048992" y="1989749"/>
                  </a:lnTo>
                  <a:lnTo>
                    <a:pt x="0" y="19897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48992" cy="202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464686" y="2191222"/>
            <a:ext cx="6688622" cy="668862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144000" y="1202615"/>
            <a:ext cx="7677228" cy="76772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02670" y="-4705516"/>
            <a:ext cx="16082661" cy="160826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029200" y="10287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635562" y="635062"/>
            <a:ext cx="9016876" cy="901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029700" y="1028700"/>
            <a:ext cx="8229600" cy="8229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69669" y="1028700"/>
            <a:ext cx="8148663" cy="8207608"/>
          </a:xfrm>
          <a:custGeom>
            <a:avLst/>
            <a:gdLst/>
            <a:ahLst/>
            <a:cxnLst/>
            <a:rect r="r" b="b" t="t" l="l"/>
            <a:pathLst>
              <a:path h="8207608" w="8148663">
                <a:moveTo>
                  <a:pt x="0" y="0"/>
                </a:moveTo>
                <a:lnTo>
                  <a:pt x="8148662" y="0"/>
                </a:lnTo>
                <a:lnTo>
                  <a:pt x="8148662" y="8207608"/>
                </a:lnTo>
                <a:lnTo>
                  <a:pt x="0" y="8207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700" t="-7899" r="0" b="-29804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3801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0" y="0"/>
                </a:moveTo>
                <a:lnTo>
                  <a:pt x="3439941" y="0"/>
                </a:lnTo>
                <a:lnTo>
                  <a:pt x="3439941" y="838095"/>
                </a:lnTo>
                <a:lnTo>
                  <a:pt x="0" y="838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5371860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3439941" y="0"/>
                </a:moveTo>
                <a:lnTo>
                  <a:pt x="0" y="0"/>
                </a:lnTo>
                <a:lnTo>
                  <a:pt x="0" y="838095"/>
                </a:lnTo>
                <a:lnTo>
                  <a:pt x="3439941" y="838095"/>
                </a:lnTo>
                <a:lnTo>
                  <a:pt x="34399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35899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0" y="0"/>
                </a:moveTo>
                <a:lnTo>
                  <a:pt x="1468503" y="0"/>
                </a:lnTo>
                <a:lnTo>
                  <a:pt x="1468503" y="664832"/>
                </a:lnTo>
                <a:lnTo>
                  <a:pt x="0" y="664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183598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1468503" y="0"/>
                </a:moveTo>
                <a:lnTo>
                  <a:pt x="0" y="0"/>
                </a:lnTo>
                <a:lnTo>
                  <a:pt x="0" y="664832"/>
                </a:lnTo>
                <a:lnTo>
                  <a:pt x="1468503" y="664832"/>
                </a:lnTo>
                <a:lnTo>
                  <a:pt x="14685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3062508" y="6272449"/>
            <a:ext cx="8517356" cy="2075138"/>
          </a:xfrm>
          <a:custGeom>
            <a:avLst/>
            <a:gdLst/>
            <a:ahLst/>
            <a:cxnLst/>
            <a:rect r="r" b="b" t="t" l="l"/>
            <a:pathLst>
              <a:path h="2075138" w="8517356">
                <a:moveTo>
                  <a:pt x="8517356" y="0"/>
                </a:moveTo>
                <a:lnTo>
                  <a:pt x="0" y="0"/>
                </a:lnTo>
                <a:lnTo>
                  <a:pt x="0" y="2075138"/>
                </a:lnTo>
                <a:lnTo>
                  <a:pt x="8517356" y="2075138"/>
                </a:lnTo>
                <a:lnTo>
                  <a:pt x="851735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726711" y="7637167"/>
            <a:ext cx="8213790" cy="2001178"/>
          </a:xfrm>
          <a:custGeom>
            <a:avLst/>
            <a:gdLst/>
            <a:ahLst/>
            <a:cxnLst/>
            <a:rect r="r" b="b" t="t" l="l"/>
            <a:pathLst>
              <a:path h="2001178" w="8213790">
                <a:moveTo>
                  <a:pt x="8213790" y="0"/>
                </a:moveTo>
                <a:lnTo>
                  <a:pt x="0" y="0"/>
                </a:lnTo>
                <a:lnTo>
                  <a:pt x="0" y="2001178"/>
                </a:lnTo>
                <a:lnTo>
                  <a:pt x="8213790" y="2001178"/>
                </a:lnTo>
                <a:lnTo>
                  <a:pt x="82137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1B5B">
                <a:alpha val="5882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1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347111" y="2411708"/>
            <a:ext cx="15593778" cy="505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38"/>
              </a:lnSpc>
            </a:pPr>
            <a:r>
              <a:rPr lang="en-US" sz="1409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REALITY </a:t>
            </a:r>
          </a:p>
          <a:p>
            <a:pPr algn="ctr">
              <a:lnSpc>
                <a:spcPts val="19738"/>
              </a:lnSpc>
              <a:spcBef>
                <a:spcPct val="0"/>
              </a:spcBef>
            </a:pPr>
            <a:r>
              <a:rPr lang="en-US" sz="1409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SCAN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17332" y="1028700"/>
            <a:ext cx="8141968" cy="8229600"/>
          </a:xfrm>
          <a:custGeom>
            <a:avLst/>
            <a:gdLst/>
            <a:ahLst/>
            <a:cxnLst/>
            <a:rect r="r" b="b" t="t" l="l"/>
            <a:pathLst>
              <a:path h="8229600" w="8141968">
                <a:moveTo>
                  <a:pt x="0" y="0"/>
                </a:moveTo>
                <a:lnTo>
                  <a:pt x="8141968" y="0"/>
                </a:lnTo>
                <a:lnTo>
                  <a:pt x="81419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70" t="0" r="-2362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89340" y="1623537"/>
            <a:ext cx="5157833" cy="1560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67"/>
              </a:lnSpc>
            </a:pPr>
            <a:r>
              <a:rPr lang="en-US" sz="911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3D Scans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89340" y="3768408"/>
            <a:ext cx="7160324" cy="2693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Photometry mit der App RealtiyScan</a:t>
            </a:r>
          </a:p>
          <a:p>
            <a:pPr algn="just">
              <a:lnSpc>
                <a:spcPts val="4340"/>
              </a:lnSpc>
            </a:pPr>
          </a:p>
          <a:p>
            <a:pPr algn="just" marL="669291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viele Bilder zu 3D Objekten</a:t>
            </a:r>
          </a:p>
          <a:p>
            <a:pPr algn="just" marL="669291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einfache Bedienung</a:t>
            </a:r>
          </a:p>
          <a:p>
            <a:pPr algn="just" marL="669291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kostenlos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33524" y="4231539"/>
            <a:ext cx="3723667" cy="3723667"/>
          </a:xfrm>
          <a:custGeom>
            <a:avLst/>
            <a:gdLst/>
            <a:ahLst/>
            <a:cxnLst/>
            <a:rect r="r" b="b" t="t" l="l"/>
            <a:pathLst>
              <a:path h="3723667" w="3723667">
                <a:moveTo>
                  <a:pt x="0" y="0"/>
                </a:moveTo>
                <a:lnTo>
                  <a:pt x="3723667" y="0"/>
                </a:lnTo>
                <a:lnTo>
                  <a:pt x="3723667" y="3723667"/>
                </a:lnTo>
                <a:lnTo>
                  <a:pt x="0" y="372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724986"/>
            <a:ext cx="6533314" cy="6533314"/>
          </a:xfrm>
          <a:custGeom>
            <a:avLst/>
            <a:gdLst/>
            <a:ahLst/>
            <a:cxnLst/>
            <a:rect r="r" b="b" t="t" l="l"/>
            <a:pathLst>
              <a:path h="6533314" w="6533314">
                <a:moveTo>
                  <a:pt x="0" y="0"/>
                </a:moveTo>
                <a:lnTo>
                  <a:pt x="6533314" y="0"/>
                </a:lnTo>
                <a:lnTo>
                  <a:pt x="6533314" y="6533314"/>
                </a:lnTo>
                <a:lnTo>
                  <a:pt x="0" y="6533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1" t="0" r="-641" b="-1282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781050"/>
            <a:ext cx="13098244" cy="158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47"/>
              </a:lnSpc>
              <a:spcBef>
                <a:spcPct val="0"/>
              </a:spcBef>
            </a:pPr>
            <a:r>
              <a:rPr lang="en-US" sz="881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SPIELKONZEPTE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87387" y="2887857"/>
            <a:ext cx="3815939" cy="894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5"/>
              </a:lnSpc>
            </a:pPr>
            <a:r>
              <a:rPr lang="en-US" sz="4953">
                <a:solidFill>
                  <a:srgbClr val="669BA6"/>
                </a:solidFill>
                <a:latin typeface="Gyanko"/>
                <a:ea typeface="Gyanko"/>
                <a:cs typeface="Gyanko"/>
                <a:sym typeface="Gyanko"/>
              </a:rPr>
              <a:t>Bulletcore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56621" y="5859514"/>
            <a:ext cx="8334821" cy="2846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Genre: Shooter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Gameplay: 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verschiedene Level und Waffen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der Schwierigkeitsgrad steigt mit dem Level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Gegner: KI, Pappaufsteller, Objekte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Welt: verlassene Stadt / verlassenes Lager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56621" y="4542801"/>
            <a:ext cx="5151726" cy="105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6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BULLETCORE</a:t>
            </a:r>
          </a:p>
        </p:txBody>
      </p:sp>
      <p:sp>
        <p:nvSpPr>
          <p:cNvPr name="AutoShape 8" id="8"/>
          <p:cNvSpPr/>
          <p:nvPr/>
        </p:nvSpPr>
        <p:spPr>
          <a:xfrm>
            <a:off x="8156621" y="5615201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41517" y="1028700"/>
            <a:ext cx="6689011" cy="8229600"/>
          </a:xfrm>
          <a:custGeom>
            <a:avLst/>
            <a:gdLst/>
            <a:ahLst/>
            <a:cxnLst/>
            <a:rect r="r" b="b" t="t" l="l"/>
            <a:pathLst>
              <a:path h="8229600" w="6689011">
                <a:moveTo>
                  <a:pt x="0" y="0"/>
                </a:moveTo>
                <a:lnTo>
                  <a:pt x="6689011" y="0"/>
                </a:lnTo>
                <a:lnTo>
                  <a:pt x="6689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144" r="0" b="-574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93332" y="1028700"/>
            <a:ext cx="5853150" cy="8229600"/>
          </a:xfrm>
          <a:custGeom>
            <a:avLst/>
            <a:gdLst/>
            <a:ahLst/>
            <a:cxnLst/>
            <a:rect r="r" b="b" t="t" l="l"/>
            <a:pathLst>
              <a:path h="8229600" w="5853150">
                <a:moveTo>
                  <a:pt x="0" y="0"/>
                </a:moveTo>
                <a:lnTo>
                  <a:pt x="5853151" y="0"/>
                </a:lnTo>
                <a:lnTo>
                  <a:pt x="58531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0488" r="0" b="-37562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26828" y="1028700"/>
            <a:ext cx="5787276" cy="8229600"/>
          </a:xfrm>
          <a:custGeom>
            <a:avLst/>
            <a:gdLst/>
            <a:ahLst/>
            <a:cxnLst/>
            <a:rect r="r" b="b" t="t" l="l"/>
            <a:pathLst>
              <a:path h="8229600" w="5787276">
                <a:moveTo>
                  <a:pt x="0" y="0"/>
                </a:moveTo>
                <a:lnTo>
                  <a:pt x="5787276" y="0"/>
                </a:lnTo>
                <a:lnTo>
                  <a:pt x="57872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695" r="0" b="-365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15186" y="1028700"/>
            <a:ext cx="5989503" cy="8229600"/>
          </a:xfrm>
          <a:custGeom>
            <a:avLst/>
            <a:gdLst/>
            <a:ahLst/>
            <a:cxnLst/>
            <a:rect r="r" b="b" t="t" l="l"/>
            <a:pathLst>
              <a:path h="8229600" w="5989503">
                <a:moveTo>
                  <a:pt x="0" y="0"/>
                </a:moveTo>
                <a:lnTo>
                  <a:pt x="5989503" y="0"/>
                </a:lnTo>
                <a:lnTo>
                  <a:pt x="59895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2713" r="0" b="-3902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1B5B">
                <a:alpha val="5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1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99393" y="3661728"/>
            <a:ext cx="14489213" cy="2563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80"/>
              </a:lnSpc>
              <a:spcBef>
                <a:spcPct val="0"/>
              </a:spcBef>
            </a:pPr>
            <a:r>
              <a:rPr lang="en-US" sz="14200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KREATIVITÄT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668" r="0" b="0"/>
          <a:stretch>
            <a:fillRect/>
          </a:stretch>
        </p:blipFill>
        <p:spPr>
          <a:xfrm flipH="false" flipV="false" rot="0">
            <a:off x="1607023" y="39017"/>
            <a:ext cx="15073954" cy="1020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5958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0" y="0"/>
                </a:moveTo>
                <a:lnTo>
                  <a:pt x="3439941" y="0"/>
                </a:lnTo>
                <a:lnTo>
                  <a:pt x="3439941" y="838095"/>
                </a:lnTo>
                <a:lnTo>
                  <a:pt x="0" y="838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5220918" y="1550280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3439941" y="0"/>
                </a:moveTo>
                <a:lnTo>
                  <a:pt x="0" y="0"/>
                </a:lnTo>
                <a:lnTo>
                  <a:pt x="0" y="838095"/>
                </a:lnTo>
                <a:lnTo>
                  <a:pt x="3439941" y="838095"/>
                </a:lnTo>
                <a:lnTo>
                  <a:pt x="34399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32964" y="7973419"/>
            <a:ext cx="2525167" cy="1143212"/>
          </a:xfrm>
          <a:custGeom>
            <a:avLst/>
            <a:gdLst/>
            <a:ahLst/>
            <a:cxnLst/>
            <a:rect r="r" b="b" t="t" l="l"/>
            <a:pathLst>
              <a:path h="1143212" w="2525167">
                <a:moveTo>
                  <a:pt x="0" y="0"/>
                </a:moveTo>
                <a:lnTo>
                  <a:pt x="2525167" y="0"/>
                </a:lnTo>
                <a:lnTo>
                  <a:pt x="2525167" y="1143212"/>
                </a:lnTo>
                <a:lnTo>
                  <a:pt x="0" y="114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183598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1468503" y="0"/>
                </a:moveTo>
                <a:lnTo>
                  <a:pt x="0" y="0"/>
                </a:lnTo>
                <a:lnTo>
                  <a:pt x="0" y="664832"/>
                </a:lnTo>
                <a:lnTo>
                  <a:pt x="1468503" y="664832"/>
                </a:lnTo>
                <a:lnTo>
                  <a:pt x="14685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70442" y="4273310"/>
            <a:ext cx="8517356" cy="2075138"/>
          </a:xfrm>
          <a:custGeom>
            <a:avLst/>
            <a:gdLst/>
            <a:ahLst/>
            <a:cxnLst/>
            <a:rect r="r" b="b" t="t" l="l"/>
            <a:pathLst>
              <a:path h="2075138" w="8517356">
                <a:moveTo>
                  <a:pt x="0" y="0"/>
                </a:moveTo>
                <a:lnTo>
                  <a:pt x="8517356" y="0"/>
                </a:lnTo>
                <a:lnTo>
                  <a:pt x="8517356" y="2075137"/>
                </a:lnTo>
                <a:lnTo>
                  <a:pt x="0" y="207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726711" y="7637167"/>
            <a:ext cx="8213790" cy="2001178"/>
          </a:xfrm>
          <a:custGeom>
            <a:avLst/>
            <a:gdLst/>
            <a:ahLst/>
            <a:cxnLst/>
            <a:rect r="r" b="b" t="t" l="l"/>
            <a:pathLst>
              <a:path h="2001178" w="8213790">
                <a:moveTo>
                  <a:pt x="8213790" y="0"/>
                </a:moveTo>
                <a:lnTo>
                  <a:pt x="0" y="0"/>
                </a:lnTo>
                <a:lnTo>
                  <a:pt x="0" y="2001178"/>
                </a:lnTo>
                <a:lnTo>
                  <a:pt x="8213790" y="2001178"/>
                </a:lnTo>
                <a:lnTo>
                  <a:pt x="82137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16915" y="3536735"/>
            <a:ext cx="2875099" cy="6815968"/>
          </a:xfrm>
          <a:custGeom>
            <a:avLst/>
            <a:gdLst/>
            <a:ahLst/>
            <a:cxnLst/>
            <a:rect r="r" b="b" t="t" l="l"/>
            <a:pathLst>
              <a:path h="6815968" w="2875099">
                <a:moveTo>
                  <a:pt x="0" y="0"/>
                </a:moveTo>
                <a:lnTo>
                  <a:pt x="2875099" y="0"/>
                </a:lnTo>
                <a:lnTo>
                  <a:pt x="2875099" y="6815968"/>
                </a:lnTo>
                <a:lnTo>
                  <a:pt x="0" y="68159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60190" y="8951939"/>
            <a:ext cx="7315200" cy="1316736"/>
          </a:xfrm>
          <a:custGeom>
            <a:avLst/>
            <a:gdLst/>
            <a:ahLst/>
            <a:cxnLst/>
            <a:rect r="r" b="b" t="t" l="l"/>
            <a:pathLst>
              <a:path h="1316736" w="7315200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250195" y="8951939"/>
            <a:ext cx="7315200" cy="1316736"/>
          </a:xfrm>
          <a:custGeom>
            <a:avLst/>
            <a:gdLst/>
            <a:ahLst/>
            <a:cxnLst/>
            <a:rect r="r" b="b" t="t" l="l"/>
            <a:pathLst>
              <a:path h="1316736" w="7315200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392014" y="8951939"/>
            <a:ext cx="7315200" cy="1316736"/>
          </a:xfrm>
          <a:custGeom>
            <a:avLst/>
            <a:gdLst/>
            <a:ahLst/>
            <a:cxnLst/>
            <a:rect r="r" b="b" t="t" l="l"/>
            <a:pathLst>
              <a:path h="1316736" w="7315200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92203" y="6944719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1B5B">
                <a:alpha val="5882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1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347111" y="1978800"/>
            <a:ext cx="15593778" cy="505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38"/>
              </a:lnSpc>
            </a:pPr>
            <a:r>
              <a:rPr lang="en-US" sz="1409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GAME</a:t>
            </a:r>
          </a:p>
          <a:p>
            <a:pPr algn="ctr">
              <a:lnSpc>
                <a:spcPts val="19738"/>
              </a:lnSpc>
              <a:spcBef>
                <a:spcPct val="0"/>
              </a:spcBef>
            </a:pPr>
            <a:r>
              <a:rPr lang="en-US" sz="1409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DESIGN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42872" y="1598377"/>
            <a:ext cx="9916428" cy="7090246"/>
          </a:xfrm>
          <a:custGeom>
            <a:avLst/>
            <a:gdLst/>
            <a:ahLst/>
            <a:cxnLst/>
            <a:rect r="r" b="b" t="t" l="l"/>
            <a:pathLst>
              <a:path h="7090246" w="9916428">
                <a:moveTo>
                  <a:pt x="0" y="0"/>
                </a:moveTo>
                <a:lnTo>
                  <a:pt x="9916428" y="0"/>
                </a:lnTo>
                <a:lnTo>
                  <a:pt x="9916428" y="7090246"/>
                </a:lnTo>
                <a:lnTo>
                  <a:pt x="0" y="7090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65027"/>
            <a:ext cx="5288905" cy="1177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55"/>
              </a:lnSpc>
            </a:pPr>
            <a:r>
              <a:rPr lang="en-US" sz="6897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Gamedesign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785774"/>
            <a:ext cx="5415256" cy="325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6176" indent="-253088" lvl="1">
              <a:lnSpc>
                <a:spcPts val="3282"/>
              </a:lnSpc>
              <a:buFont typeface="Arial"/>
              <a:buChar char="•"/>
            </a:pPr>
            <a:r>
              <a:rPr lang="en-US" sz="2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Lernen von Funktionalitäten anhand von Beispiel Projekten oder Templates</a:t>
            </a:r>
          </a:p>
          <a:p>
            <a:pPr algn="l">
              <a:lnSpc>
                <a:spcPts val="3282"/>
              </a:lnSpc>
            </a:pPr>
          </a:p>
          <a:p>
            <a:pPr algn="l" marL="506176" indent="-253088" lvl="1">
              <a:lnSpc>
                <a:spcPts val="3282"/>
              </a:lnSpc>
              <a:buFont typeface="Arial"/>
              <a:buChar char="•"/>
            </a:pPr>
            <a:r>
              <a:rPr lang="en-US" sz="2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verändern dieser Templates:</a:t>
            </a:r>
          </a:p>
          <a:p>
            <a:pPr algn="l" marL="1012352" indent="-337451" lvl="2">
              <a:lnSpc>
                <a:spcPts val="3282"/>
              </a:lnSpc>
              <a:buFont typeface="Arial"/>
              <a:buChar char="⚬"/>
            </a:pPr>
            <a:r>
              <a:rPr lang="en-US" sz="2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Worldbuilding erweitern</a:t>
            </a:r>
          </a:p>
          <a:p>
            <a:pPr algn="l" marL="1012352" indent="-337451" lvl="2">
              <a:lnSpc>
                <a:spcPts val="3282"/>
              </a:lnSpc>
              <a:buFont typeface="Arial"/>
              <a:buChar char="⚬"/>
            </a:pPr>
            <a:r>
              <a:rPr lang="en-US" sz="2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Variablen verändern</a:t>
            </a:r>
          </a:p>
          <a:p>
            <a:pPr algn="l" marL="1012352" indent="-337451" lvl="2">
              <a:lnSpc>
                <a:spcPts val="3282"/>
              </a:lnSpc>
              <a:buFont typeface="Arial"/>
              <a:buChar char="⚬"/>
            </a:pPr>
            <a:r>
              <a:rPr lang="en-US" sz="2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Level bauen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575715"/>
            <a:ext cx="5415256" cy="57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2"/>
              </a:lnSpc>
            </a:pPr>
            <a:r>
              <a:rPr lang="en-US" sz="33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der Godot Engine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7629" y="9258300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9258300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60429" y="9258300"/>
            <a:ext cx="7315200" cy="1250234"/>
          </a:xfrm>
          <a:custGeom>
            <a:avLst/>
            <a:gdLst/>
            <a:ahLst/>
            <a:cxnLst/>
            <a:rect r="r" b="b" t="t" l="l"/>
            <a:pathLst>
              <a:path h="1250234" w="7315200">
                <a:moveTo>
                  <a:pt x="0" y="0"/>
                </a:moveTo>
                <a:lnTo>
                  <a:pt x="7315200" y="0"/>
                </a:lnTo>
                <a:lnTo>
                  <a:pt x="7315200" y="1250234"/>
                </a:lnTo>
                <a:lnTo>
                  <a:pt x="0" y="1250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6109568"/>
            <a:ext cx="2026638" cy="3148732"/>
          </a:xfrm>
          <a:custGeom>
            <a:avLst/>
            <a:gdLst/>
            <a:ahLst/>
            <a:cxnLst/>
            <a:rect r="r" b="b" t="t" l="l"/>
            <a:pathLst>
              <a:path h="3148732" w="2026638">
                <a:moveTo>
                  <a:pt x="0" y="0"/>
                </a:moveTo>
                <a:lnTo>
                  <a:pt x="2026638" y="0"/>
                </a:lnTo>
                <a:lnTo>
                  <a:pt x="2026638" y="3148732"/>
                </a:lnTo>
                <a:lnTo>
                  <a:pt x="0" y="314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245981" y="6093934"/>
            <a:ext cx="2026638" cy="3148732"/>
          </a:xfrm>
          <a:custGeom>
            <a:avLst/>
            <a:gdLst/>
            <a:ahLst/>
            <a:cxnLst/>
            <a:rect r="r" b="b" t="t" l="l"/>
            <a:pathLst>
              <a:path h="3148732" w="2026638">
                <a:moveTo>
                  <a:pt x="2026638" y="0"/>
                </a:moveTo>
                <a:lnTo>
                  <a:pt x="0" y="0"/>
                </a:lnTo>
                <a:lnTo>
                  <a:pt x="0" y="3148732"/>
                </a:lnTo>
                <a:lnTo>
                  <a:pt x="2026638" y="3148732"/>
                </a:lnTo>
                <a:lnTo>
                  <a:pt x="20266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97035" y="7814868"/>
            <a:ext cx="1587776" cy="1443432"/>
          </a:xfrm>
          <a:custGeom>
            <a:avLst/>
            <a:gdLst/>
            <a:ahLst/>
            <a:cxnLst/>
            <a:rect r="r" b="b" t="t" l="l"/>
            <a:pathLst>
              <a:path h="1443432" w="1587776">
                <a:moveTo>
                  <a:pt x="0" y="0"/>
                </a:moveTo>
                <a:lnTo>
                  <a:pt x="1587776" y="0"/>
                </a:lnTo>
                <a:lnTo>
                  <a:pt x="1587776" y="1443432"/>
                </a:lnTo>
                <a:lnTo>
                  <a:pt x="0" y="1443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4203189" y="7814868"/>
            <a:ext cx="1587776" cy="1443432"/>
          </a:xfrm>
          <a:custGeom>
            <a:avLst/>
            <a:gdLst/>
            <a:ahLst/>
            <a:cxnLst/>
            <a:rect r="r" b="b" t="t" l="l"/>
            <a:pathLst>
              <a:path h="1443432" w="1587776">
                <a:moveTo>
                  <a:pt x="1587776" y="0"/>
                </a:moveTo>
                <a:lnTo>
                  <a:pt x="0" y="0"/>
                </a:lnTo>
                <a:lnTo>
                  <a:pt x="0" y="1443432"/>
                </a:lnTo>
                <a:lnTo>
                  <a:pt x="1587776" y="1443432"/>
                </a:lnTo>
                <a:lnTo>
                  <a:pt x="15877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11551" y="7373529"/>
            <a:ext cx="1420544" cy="1869137"/>
          </a:xfrm>
          <a:custGeom>
            <a:avLst/>
            <a:gdLst/>
            <a:ahLst/>
            <a:cxnLst/>
            <a:rect r="r" b="b" t="t" l="l"/>
            <a:pathLst>
              <a:path h="1869137" w="1420544">
                <a:moveTo>
                  <a:pt x="0" y="0"/>
                </a:moveTo>
                <a:lnTo>
                  <a:pt x="1420544" y="0"/>
                </a:lnTo>
                <a:lnTo>
                  <a:pt x="1420544" y="1869137"/>
                </a:lnTo>
                <a:lnTo>
                  <a:pt x="0" y="1869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4955905" y="7373529"/>
            <a:ext cx="1420544" cy="1869137"/>
          </a:xfrm>
          <a:custGeom>
            <a:avLst/>
            <a:gdLst/>
            <a:ahLst/>
            <a:cxnLst/>
            <a:rect r="r" b="b" t="t" l="l"/>
            <a:pathLst>
              <a:path h="1869137" w="1420544">
                <a:moveTo>
                  <a:pt x="1420544" y="0"/>
                </a:moveTo>
                <a:lnTo>
                  <a:pt x="0" y="0"/>
                </a:lnTo>
                <a:lnTo>
                  <a:pt x="0" y="1869137"/>
                </a:lnTo>
                <a:lnTo>
                  <a:pt x="1420544" y="1869137"/>
                </a:lnTo>
                <a:lnTo>
                  <a:pt x="14205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523801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0" y="0"/>
                </a:moveTo>
                <a:lnTo>
                  <a:pt x="3439941" y="0"/>
                </a:lnTo>
                <a:lnTo>
                  <a:pt x="3439941" y="838095"/>
                </a:lnTo>
                <a:lnTo>
                  <a:pt x="0" y="838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5371860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3439941" y="0"/>
                </a:moveTo>
                <a:lnTo>
                  <a:pt x="0" y="0"/>
                </a:lnTo>
                <a:lnTo>
                  <a:pt x="0" y="838095"/>
                </a:lnTo>
                <a:lnTo>
                  <a:pt x="3439941" y="838095"/>
                </a:lnTo>
                <a:lnTo>
                  <a:pt x="34399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635899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0" y="0"/>
                </a:moveTo>
                <a:lnTo>
                  <a:pt x="1468503" y="0"/>
                </a:lnTo>
                <a:lnTo>
                  <a:pt x="1468503" y="664832"/>
                </a:lnTo>
                <a:lnTo>
                  <a:pt x="0" y="6648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3183598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1468503" y="0"/>
                </a:moveTo>
                <a:lnTo>
                  <a:pt x="0" y="0"/>
                </a:lnTo>
                <a:lnTo>
                  <a:pt x="0" y="664832"/>
                </a:lnTo>
                <a:lnTo>
                  <a:pt x="1468503" y="664832"/>
                </a:lnTo>
                <a:lnTo>
                  <a:pt x="146850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1B5B">
                <a:alpha val="58824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1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448808" y="6399828"/>
            <a:ext cx="3390384" cy="1448619"/>
          </a:xfrm>
          <a:custGeom>
            <a:avLst/>
            <a:gdLst/>
            <a:ahLst/>
            <a:cxnLst/>
            <a:rect r="r" b="b" t="t" l="l"/>
            <a:pathLst>
              <a:path h="1448619" w="3390384">
                <a:moveTo>
                  <a:pt x="0" y="0"/>
                </a:moveTo>
                <a:lnTo>
                  <a:pt x="3390384" y="0"/>
                </a:lnTo>
                <a:lnTo>
                  <a:pt x="3390384" y="1448619"/>
                </a:lnTo>
                <a:lnTo>
                  <a:pt x="0" y="14486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899393" y="3021038"/>
            <a:ext cx="14489213" cy="259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GAME DESIGN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629882" y="2067365"/>
            <a:ext cx="9028236" cy="1041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93"/>
              </a:lnSpc>
              <a:spcBef>
                <a:spcPct val="0"/>
              </a:spcBef>
            </a:pPr>
            <a:r>
              <a:rPr lang="en-US" sz="5780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WORKSHOP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257919"/>
            <a:ext cx="9273011" cy="5300459"/>
          </a:xfrm>
          <a:custGeom>
            <a:avLst/>
            <a:gdLst/>
            <a:ahLst/>
            <a:cxnLst/>
            <a:rect r="r" b="b" t="t" l="l"/>
            <a:pathLst>
              <a:path h="5300459" w="9273011">
                <a:moveTo>
                  <a:pt x="0" y="0"/>
                </a:moveTo>
                <a:lnTo>
                  <a:pt x="9273011" y="0"/>
                </a:lnTo>
                <a:lnTo>
                  <a:pt x="9273011" y="5300459"/>
                </a:lnTo>
                <a:lnTo>
                  <a:pt x="0" y="5300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713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81050"/>
            <a:ext cx="13098244" cy="158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47"/>
              </a:lnSpc>
              <a:spcBef>
                <a:spcPct val="0"/>
              </a:spcBef>
            </a:pPr>
            <a:r>
              <a:rPr lang="en-US" sz="881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SPIELKONZEPTE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767060" y="5712309"/>
            <a:ext cx="4944538" cy="2846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Genre: Survival-Horror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Gameplay: </a:t>
            </a:r>
          </a:p>
          <a:p>
            <a:pPr algn="l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Überleben und Rätsel lösen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Gegner: Schatten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Welt: verlassene U-Bahn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67060" y="4403835"/>
            <a:ext cx="5251502" cy="105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6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EVIL STATION</a:t>
            </a:r>
          </a:p>
        </p:txBody>
      </p:sp>
      <p:sp>
        <p:nvSpPr>
          <p:cNvPr name="AutoShape 6" id="6"/>
          <p:cNvSpPr/>
          <p:nvPr/>
        </p:nvSpPr>
        <p:spPr>
          <a:xfrm>
            <a:off x="10767060" y="5476234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154005"/>
            <a:ext cx="10677321" cy="5298620"/>
          </a:xfrm>
          <a:custGeom>
            <a:avLst/>
            <a:gdLst/>
            <a:ahLst/>
            <a:cxnLst/>
            <a:rect r="r" b="b" t="t" l="l"/>
            <a:pathLst>
              <a:path h="5298620" w="10677321">
                <a:moveTo>
                  <a:pt x="0" y="0"/>
                </a:moveTo>
                <a:lnTo>
                  <a:pt x="10677321" y="0"/>
                </a:lnTo>
                <a:lnTo>
                  <a:pt x="10677321" y="5298620"/>
                </a:lnTo>
                <a:lnTo>
                  <a:pt x="0" y="529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81050"/>
            <a:ext cx="13098244" cy="158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47"/>
              </a:lnSpc>
              <a:spcBef>
                <a:spcPct val="0"/>
              </a:spcBef>
            </a:pPr>
            <a:r>
              <a:rPr lang="en-US" sz="881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SPIELKONZEPTE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022371" y="5582894"/>
            <a:ext cx="5560078" cy="236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Genre: Open-World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Gameplay: 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Strategie und Kampf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Gegner: Schatten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Welt: Europa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22371" y="2872077"/>
            <a:ext cx="4632907" cy="214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6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OBSIDIO DE</a:t>
            </a:r>
          </a:p>
          <a:p>
            <a:pPr algn="l">
              <a:lnSpc>
                <a:spcPts val="8669"/>
              </a:lnSpc>
            </a:pPr>
            <a:r>
              <a:rPr lang="en-US" sz="6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FRANCAIS</a:t>
            </a:r>
          </a:p>
        </p:txBody>
      </p:sp>
      <p:sp>
        <p:nvSpPr>
          <p:cNvPr name="AutoShape 6" id="6"/>
          <p:cNvSpPr/>
          <p:nvPr/>
        </p:nvSpPr>
        <p:spPr>
          <a:xfrm>
            <a:off x="12022371" y="5124450"/>
            <a:ext cx="556007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768760"/>
            <a:ext cx="9316535" cy="5799543"/>
          </a:xfrm>
          <a:custGeom>
            <a:avLst/>
            <a:gdLst/>
            <a:ahLst/>
            <a:cxnLst/>
            <a:rect r="r" b="b" t="t" l="l"/>
            <a:pathLst>
              <a:path h="5799543" w="9316535">
                <a:moveTo>
                  <a:pt x="0" y="0"/>
                </a:moveTo>
                <a:lnTo>
                  <a:pt x="9316535" y="0"/>
                </a:lnTo>
                <a:lnTo>
                  <a:pt x="9316535" y="5799543"/>
                </a:lnTo>
                <a:lnTo>
                  <a:pt x="0" y="579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81050"/>
            <a:ext cx="13098244" cy="158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47"/>
              </a:lnSpc>
              <a:spcBef>
                <a:spcPct val="0"/>
              </a:spcBef>
            </a:pPr>
            <a:r>
              <a:rPr lang="en-US" sz="881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SPIELKONZEPTE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767060" y="5341978"/>
            <a:ext cx="5560078" cy="236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Genre: Platformer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Gameplay: 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J</a:t>
            </a: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ump ‘n Run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Gegner: Stacheldraht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Welt: Strand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67060" y="4103920"/>
            <a:ext cx="5554539" cy="105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9"/>
              </a:lnSpc>
            </a:pPr>
            <a:r>
              <a:rPr lang="en-US" sz="61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SCHILDKRÖTE</a:t>
            </a:r>
          </a:p>
        </p:txBody>
      </p:sp>
      <p:sp>
        <p:nvSpPr>
          <p:cNvPr name="AutoShape 6" id="6"/>
          <p:cNvSpPr/>
          <p:nvPr/>
        </p:nvSpPr>
        <p:spPr>
          <a:xfrm>
            <a:off x="10767060" y="517632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791508"/>
            <a:ext cx="6466792" cy="6466792"/>
          </a:xfrm>
          <a:custGeom>
            <a:avLst/>
            <a:gdLst/>
            <a:ahLst/>
            <a:cxnLst/>
            <a:rect r="r" b="b" t="t" l="l"/>
            <a:pathLst>
              <a:path h="6466792" w="6466792">
                <a:moveTo>
                  <a:pt x="0" y="0"/>
                </a:moveTo>
                <a:lnTo>
                  <a:pt x="6466792" y="0"/>
                </a:lnTo>
                <a:lnTo>
                  <a:pt x="6466792" y="6466792"/>
                </a:lnTo>
                <a:lnTo>
                  <a:pt x="0" y="646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81050"/>
            <a:ext cx="13098244" cy="158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47"/>
              </a:lnSpc>
              <a:spcBef>
                <a:spcPct val="0"/>
              </a:spcBef>
            </a:pPr>
            <a:r>
              <a:rPr lang="en-US" sz="8819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SPIELKONZEPTE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101999" y="4562475"/>
            <a:ext cx="7854425" cy="469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4374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Genre: RPG / Survival</a:t>
            </a:r>
          </a:p>
          <a:p>
            <a:pPr algn="just" marL="582930" indent="-291465" lvl="1">
              <a:lnSpc>
                <a:spcPts val="4374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Spiel-Engine: Unreal Engine 5</a:t>
            </a:r>
          </a:p>
          <a:p>
            <a:pPr algn="just" marL="582930" indent="-291465" lvl="1">
              <a:lnSpc>
                <a:spcPts val="4374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Gameplay: </a:t>
            </a:r>
          </a:p>
          <a:p>
            <a:pPr algn="just" marL="1165860" indent="-388620" lvl="2">
              <a:lnSpc>
                <a:spcPts val="4374"/>
              </a:lnSpc>
              <a:buFont typeface="Arial"/>
              <a:buChar char="⚬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J</a:t>
            </a: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ump ‘n Run</a:t>
            </a:r>
          </a:p>
          <a:p>
            <a:pPr algn="just" marL="582930" indent="-291465" lvl="1">
              <a:lnSpc>
                <a:spcPts val="4374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Plattform: PC</a:t>
            </a:r>
          </a:p>
          <a:p>
            <a:pPr algn="just" marL="582930" indent="-291465" lvl="1">
              <a:lnSpc>
                <a:spcPts val="4374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Welt: Weltall</a:t>
            </a:r>
          </a:p>
          <a:p>
            <a:pPr algn="l" marL="993144" indent="-331048" lvl="2">
              <a:lnSpc>
                <a:spcPts val="3726"/>
              </a:lnSpc>
              <a:buFont typeface="Arial"/>
              <a:buChar char="⚬"/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Jeder Planet wird von unterschiedlichen Kreaturen und deren Unterarten bewohnt, manche freundlich, manche nicht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101999" y="3354133"/>
            <a:ext cx="8057555" cy="962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29"/>
              </a:lnSpc>
            </a:pPr>
            <a:r>
              <a:rPr lang="en-US" sz="55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BEYOND ATMOSPHERE</a:t>
            </a:r>
          </a:p>
        </p:txBody>
      </p:sp>
      <p:sp>
        <p:nvSpPr>
          <p:cNvPr name="AutoShape 6" id="6"/>
          <p:cNvSpPr/>
          <p:nvPr/>
        </p:nvSpPr>
        <p:spPr>
          <a:xfrm>
            <a:off x="8101999" y="4426533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291574"/>
            <a:ext cx="1998170" cy="4995426"/>
          </a:xfrm>
          <a:custGeom>
            <a:avLst/>
            <a:gdLst/>
            <a:ahLst/>
            <a:cxnLst/>
            <a:rect r="r" b="b" t="t" l="l"/>
            <a:pathLst>
              <a:path h="4995426" w="1998170">
                <a:moveTo>
                  <a:pt x="0" y="0"/>
                </a:moveTo>
                <a:lnTo>
                  <a:pt x="1998170" y="0"/>
                </a:lnTo>
                <a:lnTo>
                  <a:pt x="1998170" y="4995426"/>
                </a:lnTo>
                <a:lnTo>
                  <a:pt x="0" y="4995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1220" y="6598627"/>
            <a:ext cx="1475349" cy="3688373"/>
          </a:xfrm>
          <a:custGeom>
            <a:avLst/>
            <a:gdLst/>
            <a:ahLst/>
            <a:cxnLst/>
            <a:rect r="r" b="b" t="t" l="l"/>
            <a:pathLst>
              <a:path h="3688373" w="1475349">
                <a:moveTo>
                  <a:pt x="0" y="0"/>
                </a:moveTo>
                <a:lnTo>
                  <a:pt x="1475350" y="0"/>
                </a:lnTo>
                <a:lnTo>
                  <a:pt x="1475350" y="3688373"/>
                </a:lnTo>
                <a:lnTo>
                  <a:pt x="0" y="3688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20281" y="6598627"/>
            <a:ext cx="1475349" cy="3688373"/>
          </a:xfrm>
          <a:custGeom>
            <a:avLst/>
            <a:gdLst/>
            <a:ahLst/>
            <a:cxnLst/>
            <a:rect r="r" b="b" t="t" l="l"/>
            <a:pathLst>
              <a:path h="3688373" w="1475349">
                <a:moveTo>
                  <a:pt x="0" y="0"/>
                </a:moveTo>
                <a:lnTo>
                  <a:pt x="1475349" y="0"/>
                </a:lnTo>
                <a:lnTo>
                  <a:pt x="1475349" y="3688373"/>
                </a:lnTo>
                <a:lnTo>
                  <a:pt x="0" y="3688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10523" y="7579785"/>
            <a:ext cx="1082886" cy="2707215"/>
          </a:xfrm>
          <a:custGeom>
            <a:avLst/>
            <a:gdLst/>
            <a:ahLst/>
            <a:cxnLst/>
            <a:rect r="r" b="b" t="t" l="l"/>
            <a:pathLst>
              <a:path h="2707215" w="1082886">
                <a:moveTo>
                  <a:pt x="0" y="0"/>
                </a:moveTo>
                <a:lnTo>
                  <a:pt x="1082886" y="0"/>
                </a:lnTo>
                <a:lnTo>
                  <a:pt x="1082886" y="2707215"/>
                </a:lnTo>
                <a:lnTo>
                  <a:pt x="0" y="27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34872" y="7579785"/>
            <a:ext cx="1082886" cy="2707215"/>
          </a:xfrm>
          <a:custGeom>
            <a:avLst/>
            <a:gdLst/>
            <a:ahLst/>
            <a:cxnLst/>
            <a:rect r="r" b="b" t="t" l="l"/>
            <a:pathLst>
              <a:path h="2707215" w="1082886">
                <a:moveTo>
                  <a:pt x="0" y="0"/>
                </a:moveTo>
                <a:lnTo>
                  <a:pt x="1082886" y="0"/>
                </a:lnTo>
                <a:lnTo>
                  <a:pt x="1082886" y="2707215"/>
                </a:lnTo>
                <a:lnTo>
                  <a:pt x="0" y="27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94189" y="7768469"/>
            <a:ext cx="1007412" cy="2518531"/>
          </a:xfrm>
          <a:custGeom>
            <a:avLst/>
            <a:gdLst/>
            <a:ahLst/>
            <a:cxnLst/>
            <a:rect r="r" b="b" t="t" l="l"/>
            <a:pathLst>
              <a:path h="2518531" w="1007412">
                <a:moveTo>
                  <a:pt x="0" y="0"/>
                </a:moveTo>
                <a:lnTo>
                  <a:pt x="1007412" y="0"/>
                </a:lnTo>
                <a:lnTo>
                  <a:pt x="1007412" y="2518531"/>
                </a:lnTo>
                <a:lnTo>
                  <a:pt x="0" y="251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30147" y="4494703"/>
            <a:ext cx="2316919" cy="5792297"/>
          </a:xfrm>
          <a:custGeom>
            <a:avLst/>
            <a:gdLst/>
            <a:ahLst/>
            <a:cxnLst/>
            <a:rect r="r" b="b" t="t" l="l"/>
            <a:pathLst>
              <a:path h="5792297" w="2316919">
                <a:moveTo>
                  <a:pt x="0" y="0"/>
                </a:moveTo>
                <a:lnTo>
                  <a:pt x="2316919" y="0"/>
                </a:lnTo>
                <a:lnTo>
                  <a:pt x="2316919" y="5792297"/>
                </a:lnTo>
                <a:lnTo>
                  <a:pt x="0" y="5792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94758" y="5775963"/>
            <a:ext cx="1804415" cy="4511037"/>
          </a:xfrm>
          <a:custGeom>
            <a:avLst/>
            <a:gdLst/>
            <a:ahLst/>
            <a:cxnLst/>
            <a:rect r="r" b="b" t="t" l="l"/>
            <a:pathLst>
              <a:path h="4511037" w="1804415">
                <a:moveTo>
                  <a:pt x="0" y="0"/>
                </a:moveTo>
                <a:lnTo>
                  <a:pt x="1804415" y="0"/>
                </a:lnTo>
                <a:lnTo>
                  <a:pt x="1804415" y="4511037"/>
                </a:lnTo>
                <a:lnTo>
                  <a:pt x="0" y="4511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523801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0" y="0"/>
                </a:moveTo>
                <a:lnTo>
                  <a:pt x="3439941" y="0"/>
                </a:lnTo>
                <a:lnTo>
                  <a:pt x="3439941" y="838095"/>
                </a:lnTo>
                <a:lnTo>
                  <a:pt x="0" y="838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5371860" y="1810243"/>
            <a:ext cx="3439941" cy="838095"/>
          </a:xfrm>
          <a:custGeom>
            <a:avLst/>
            <a:gdLst/>
            <a:ahLst/>
            <a:cxnLst/>
            <a:rect r="r" b="b" t="t" l="l"/>
            <a:pathLst>
              <a:path h="838095" w="3439941">
                <a:moveTo>
                  <a:pt x="3439941" y="0"/>
                </a:moveTo>
                <a:lnTo>
                  <a:pt x="0" y="0"/>
                </a:lnTo>
                <a:lnTo>
                  <a:pt x="0" y="838095"/>
                </a:lnTo>
                <a:lnTo>
                  <a:pt x="3439941" y="838095"/>
                </a:lnTo>
                <a:lnTo>
                  <a:pt x="34399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35899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0" y="0"/>
                </a:moveTo>
                <a:lnTo>
                  <a:pt x="1468503" y="0"/>
                </a:lnTo>
                <a:lnTo>
                  <a:pt x="1468503" y="664832"/>
                </a:lnTo>
                <a:lnTo>
                  <a:pt x="0" y="664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3183598" y="495581"/>
            <a:ext cx="1468503" cy="664832"/>
          </a:xfrm>
          <a:custGeom>
            <a:avLst/>
            <a:gdLst/>
            <a:ahLst/>
            <a:cxnLst/>
            <a:rect r="r" b="b" t="t" l="l"/>
            <a:pathLst>
              <a:path h="664832" w="1468503">
                <a:moveTo>
                  <a:pt x="1468503" y="0"/>
                </a:moveTo>
                <a:lnTo>
                  <a:pt x="0" y="0"/>
                </a:lnTo>
                <a:lnTo>
                  <a:pt x="0" y="664832"/>
                </a:lnTo>
                <a:lnTo>
                  <a:pt x="1468503" y="664832"/>
                </a:lnTo>
                <a:lnTo>
                  <a:pt x="14685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1B5B">
                <a:alpha val="58824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1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953288" y="2991658"/>
            <a:ext cx="14489213" cy="259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PIXEL ART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35519" y="1975329"/>
            <a:ext cx="6336342" cy="63363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144000" y="1433617"/>
            <a:ext cx="7419767" cy="741976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8758133"/>
            <a:ext cx="623771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PIXEL PICKNICK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true" flipV="false" rot="0">
            <a:off x="1734974" y="1510222"/>
            <a:ext cx="7266555" cy="726655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580234" y="1860407"/>
            <a:ext cx="6566187" cy="656618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8767127"/>
            <a:ext cx="407086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PIXEL PANIC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DAGtUMelxDo</dc:identifier>
  <dcterms:modified xsi:type="dcterms:W3CDTF">2011-08-01T06:04:30Z</dcterms:modified>
  <cp:revision>1</cp:revision>
  <dc:title>GameDesign Workshop Arbeitsergebnisse</dc:title>
</cp:coreProperties>
</file>